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Overpass"/>
      <p:regular r:id="rId14"/>
    </p:embeddedFont>
    <p:embeddedFont>
      <p:font typeface="Overpass"/>
      <p:regular r:id="rId15"/>
    </p:embeddedFont>
    <p:embeddedFont>
      <p:font typeface="Overpass"/>
      <p:regular r:id="rId16"/>
    </p:embeddedFont>
    <p:embeddedFont>
      <p:font typeface="Overpass"/>
      <p:regular r:id="rId17"/>
    </p:embeddedFont>
    <p:embeddedFont>
      <p:font typeface="Overpass"/>
      <p:regular r:id="rId18"/>
    </p:embeddedFont>
    <p:embeddedFont>
      <p:font typeface="Overpass"/>
      <p:regular r:id="rId19"/>
    </p:embeddedFont>
    <p:embeddedFont>
      <p:font typeface="Overpass"/>
      <p:regular r:id="rId20"/>
    </p:embeddedFont>
    <p:embeddedFont>
      <p:font typeface="Overpas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Advancing Health in Nepal through Technology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Welcome. We're BitBusters, a team dedicated to improving healthcare access in Nepal.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958929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The Blood Donation Challenge in Nepal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The Need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Nepal faces a critical shortage of blood donors, impacting patients in need.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Statistics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Only 1% of Nepal's population donates blood regularly. This creates a significant gap in meeting the demand, particularly in emergencies and for chronic conditions.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8164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Our Solution: A Comprehensive Platform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548652"/>
            <a:ext cx="3614618" cy="2904530"/>
          </a:xfrm>
          <a:prstGeom prst="roundRect">
            <a:avLst>
              <a:gd name="adj" fmla="val 3461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4659" y="27955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Donor Management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84659" y="3291126"/>
            <a:ext cx="312074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Streamlined registration and profile management for donors, allowing them to track donations and share information.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548652"/>
            <a:ext cx="3614618" cy="2904530"/>
          </a:xfrm>
          <a:prstGeom prst="roundRect">
            <a:avLst>
              <a:gd name="adj" fmla="val 3461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8593" y="2795588"/>
            <a:ext cx="28617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Recipient Management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8593" y="3291126"/>
            <a:ext cx="312074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Facilitates blood requests, donor search, and direct communication between recipients and donors.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692497"/>
            <a:ext cx="7468553" cy="1755458"/>
          </a:xfrm>
          <a:prstGeom prst="roundRect">
            <a:avLst>
              <a:gd name="adj" fmla="val 572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84659" y="59394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Real-Time Data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84659" y="6434971"/>
            <a:ext cx="69746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Interactive maps and charts visualize donor and recipient information, enabling better resource allocation and outreach.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7342" y="646271"/>
            <a:ext cx="7869317" cy="1071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200"/>
              </a:lnSpc>
              <a:buNone/>
            </a:pPr>
            <a:r>
              <a:rPr lang="en-US" sz="3350" b="1" spc="-101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Impact: Connecting Lives and Promoting a Culture of Giving</a:t>
            </a:r>
            <a:endParaRPr lang="en-US" sz="3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42" y="1990487"/>
            <a:ext cx="455176" cy="4551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7342" y="2627709"/>
            <a:ext cx="2142530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spc="-5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Increased Access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37342" y="3004780"/>
            <a:ext cx="7869317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Our platform connects donors and recipients, ensuring a more efficient and timely blood supply.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42" y="3842504"/>
            <a:ext cx="455176" cy="4551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37342" y="4479727"/>
            <a:ext cx="2142530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spc="-5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Saving Lives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37342" y="4856798"/>
            <a:ext cx="7869317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 facilitating blood donations, our platform plays a crucial role in saving lives and alleviating suffering.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342" y="5985986"/>
            <a:ext cx="455176" cy="4551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37342" y="6623209"/>
            <a:ext cx="2142530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spc="-5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Building Trust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637342" y="7000280"/>
            <a:ext cx="7869317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platform promotes a culture of regular blood donation, fostering a sense of community and responsibility.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763" y="1129546"/>
            <a:ext cx="6734770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spc="-122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 Sustainable Business Model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60489" y="2212062"/>
            <a:ext cx="2160984" cy="15928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0261" y="2995374"/>
            <a:ext cx="101322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b="1" spc="-65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5340548" y="2431137"/>
            <a:ext cx="2577465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 Insights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5340548" y="2884765"/>
            <a:ext cx="8304014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We monetize by selling valuable data and insights about blood donation patterns and trends.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6242" y="3817025"/>
            <a:ext cx="8632627" cy="15240"/>
          </a:xfrm>
          <a:prstGeom prst="roundRect">
            <a:avLst>
              <a:gd name="adj" fmla="val 603804"/>
            </a:avLst>
          </a:prstGeom>
          <a:solidFill>
            <a:srgbClr val="971B55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997" y="3859649"/>
            <a:ext cx="4321969" cy="159281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1328" y="4436983"/>
            <a:ext cx="159306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b="1" spc="-65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6421041" y="4078724"/>
            <a:ext cx="2577465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Partnerships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6421041" y="4532352"/>
            <a:ext cx="7223522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Collaborations with blood banks and hospitals provide a platform for impactful outreach and resource management.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6256734" y="5464612"/>
            <a:ext cx="7552134" cy="15240"/>
          </a:xfrm>
          <a:prstGeom prst="roundRect">
            <a:avLst>
              <a:gd name="adj" fmla="val 603804"/>
            </a:avLst>
          </a:prstGeom>
          <a:solidFill>
            <a:srgbClr val="971B55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505" y="5507236"/>
            <a:ext cx="6482953" cy="159281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2995" y="6084570"/>
            <a:ext cx="155972" cy="438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b="1" spc="-65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7501533" y="5726311"/>
            <a:ext cx="2577465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Corporate Support</a:t>
            </a:r>
            <a:endParaRPr lang="en-US" sz="2000" dirty="0"/>
          </a:p>
        </p:txBody>
      </p:sp>
      <p:sp>
        <p:nvSpPr>
          <p:cNvPr id="16" name="Text 11"/>
          <p:cNvSpPr/>
          <p:nvPr/>
        </p:nvSpPr>
        <p:spPr>
          <a:xfrm>
            <a:off x="7501533" y="6179939"/>
            <a:ext cx="6143030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Sponsorships from corporations with a commitment to social responsibility drive further impact and resource expansion.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668393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Key Technical Components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React, Tailwind CSS, and Vite provide a dynamic and user-friendly interface for donors and recipients.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Node.js, Express, and MongoDB create a robust and scalable backend for managing user data, requests, and interactions.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887873"/>
            <a:ext cx="88216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Next Steps: A Collaborative Journey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95086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We invite you to partner with us and become part of this transformative journey.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2024-12-13T00:10:33Z</dcterms:created>
  <dcterms:modified xsi:type="dcterms:W3CDTF">2024-12-13T00:10:33Z</dcterms:modified>
</cp:coreProperties>
</file>